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e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12" r:id="rId2"/>
  </p:sldMasterIdLst>
  <p:notesMasterIdLst>
    <p:notesMasterId r:id="rId10"/>
  </p:notesMasterIdLst>
  <p:handoutMasterIdLst>
    <p:handoutMasterId r:id="rId11"/>
  </p:handoutMasterIdLst>
  <p:sldIdLst>
    <p:sldId id="268" r:id="rId3"/>
    <p:sldId id="306" r:id="rId4"/>
    <p:sldId id="311" r:id="rId5"/>
    <p:sldId id="312" r:id="rId6"/>
    <p:sldId id="309" r:id="rId7"/>
    <p:sldId id="303" r:id="rId8"/>
    <p:sldId id="29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00000"/>
    <a:srgbClr val="D60093"/>
    <a:srgbClr val="CC00CC"/>
    <a:srgbClr val="FF9933"/>
    <a:srgbClr val="FE8080"/>
    <a:srgbClr val="99CCFF"/>
    <a:srgbClr val="FF9999"/>
    <a:srgbClr val="CCFFCC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62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038" y="72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85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image" Target="../media/image12.jpeg"/><Relationship Id="rId6" Type="http://schemas.openxmlformats.org/officeDocument/2006/relationships/image" Target="../media/image17.jpe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image" Target="../media/image12.jpeg"/><Relationship Id="rId6" Type="http://schemas.openxmlformats.org/officeDocument/2006/relationships/image" Target="../media/image17.jpe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8E2729-64ED-44E1-8CA1-7850CD0AE5CC}" type="doc">
      <dgm:prSet loTypeId="urn:microsoft.com/office/officeart/2005/8/layout/hList7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CO"/>
        </a:p>
      </dgm:t>
    </dgm:pt>
    <dgm:pt modelId="{E37EB67B-00A6-4E7D-8989-A63FC8426078}">
      <dgm:prSet phldrT="[Texto]" custT="1"/>
      <dgm:spPr>
        <a:solidFill>
          <a:srgbClr val="F19759"/>
        </a:solidFill>
      </dgm:spPr>
      <dgm:t>
        <a:bodyPr/>
        <a:lstStyle/>
        <a:p>
          <a:r>
            <a:rPr lang="es-ES" sz="13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ETAPA PRELIMINAR</a:t>
          </a:r>
          <a:endParaRPr lang="es-CO" sz="13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611029-FA6A-4065-8050-7D932AA05CED}" type="parTrans" cxnId="{059A08A8-607F-45AB-9825-B6D4EECCC64B}">
      <dgm:prSet/>
      <dgm:spPr/>
      <dgm:t>
        <a:bodyPr/>
        <a:lstStyle/>
        <a:p>
          <a:endParaRPr lang="es-CO"/>
        </a:p>
      </dgm:t>
    </dgm:pt>
    <dgm:pt modelId="{E41601F7-2648-49CF-9573-2E1620C997F1}" type="sibTrans" cxnId="{059A08A8-607F-45AB-9825-B6D4EECCC64B}">
      <dgm:prSet/>
      <dgm:spPr/>
      <dgm:t>
        <a:bodyPr/>
        <a:lstStyle/>
        <a:p>
          <a:endParaRPr lang="es-CO"/>
        </a:p>
      </dgm:t>
    </dgm:pt>
    <dgm:pt modelId="{C5EC5294-C4F8-4785-AB23-EC14E4EFB0EA}">
      <dgm:prSet phldrT="[Texto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s-E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SEGUNDA ETAPA</a:t>
          </a:r>
          <a:endParaRPr lang="es-CO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9E8012-6C21-4774-9367-B65F0F4647A4}" type="parTrans" cxnId="{DDFEA271-B4B0-4744-9AE0-C1ADFB7BF3A7}">
      <dgm:prSet/>
      <dgm:spPr/>
      <dgm:t>
        <a:bodyPr/>
        <a:lstStyle/>
        <a:p>
          <a:endParaRPr lang="es-CO"/>
        </a:p>
      </dgm:t>
    </dgm:pt>
    <dgm:pt modelId="{E1575061-A90F-421E-AD9A-4CF1053C901C}" type="sibTrans" cxnId="{DDFEA271-B4B0-4744-9AE0-C1ADFB7BF3A7}">
      <dgm:prSet/>
      <dgm:spPr/>
      <dgm:t>
        <a:bodyPr/>
        <a:lstStyle/>
        <a:p>
          <a:endParaRPr lang="es-CO"/>
        </a:p>
      </dgm:t>
    </dgm:pt>
    <dgm:pt modelId="{56E7681A-1087-427A-B4B0-FDB519407695}">
      <dgm:prSet phldrT="[Tex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s-ES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TERCERA ETAPA</a:t>
          </a:r>
          <a:endParaRPr lang="es-CO" sz="1400" b="1" dirty="0">
            <a:solidFill>
              <a:schemeClr val="tx1"/>
            </a:solidFill>
          </a:endParaRPr>
        </a:p>
      </dgm:t>
    </dgm:pt>
    <dgm:pt modelId="{8DD7AECF-C9C8-4C44-A212-57D9C650EC90}" type="parTrans" cxnId="{E55E0999-6D42-4772-B439-169F2FD9A84A}">
      <dgm:prSet/>
      <dgm:spPr/>
      <dgm:t>
        <a:bodyPr/>
        <a:lstStyle/>
        <a:p>
          <a:endParaRPr lang="es-CO"/>
        </a:p>
      </dgm:t>
    </dgm:pt>
    <dgm:pt modelId="{AE99FB54-E983-43CF-92EC-C510E0E7F47F}" type="sibTrans" cxnId="{E55E0999-6D42-4772-B439-169F2FD9A84A}">
      <dgm:prSet/>
      <dgm:spPr/>
      <dgm:t>
        <a:bodyPr/>
        <a:lstStyle/>
        <a:p>
          <a:endParaRPr lang="es-CO"/>
        </a:p>
      </dgm:t>
    </dgm:pt>
    <dgm:pt modelId="{ABE0CFB7-CAFC-4949-AAA0-CF6FB1EB7C63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E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APLICACÌÓN DE LA ESTRATIFICACIÓN</a:t>
          </a:r>
        </a:p>
        <a:p>
          <a:endParaRPr lang="es-CO" sz="11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96B3F6-8065-4CF4-B3C2-486E72CDECD0}" type="sibTrans" cxnId="{5F1E7A0E-B33B-4D6E-86A9-8E473B503611}">
      <dgm:prSet/>
      <dgm:spPr/>
      <dgm:t>
        <a:bodyPr/>
        <a:lstStyle/>
        <a:p>
          <a:endParaRPr lang="es-CO"/>
        </a:p>
      </dgm:t>
    </dgm:pt>
    <dgm:pt modelId="{64327914-5A5E-4B91-A924-845098A55FF2}" type="parTrans" cxnId="{5F1E7A0E-B33B-4D6E-86A9-8E473B503611}">
      <dgm:prSet/>
      <dgm:spPr/>
      <dgm:t>
        <a:bodyPr/>
        <a:lstStyle/>
        <a:p>
          <a:endParaRPr lang="es-CO"/>
        </a:p>
      </dgm:t>
    </dgm:pt>
    <dgm:pt modelId="{2FC542F9-032E-4476-8B00-55CD9D607C10}">
      <dgm:prSet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GENERACIÓN DE RESULTADOS</a:t>
          </a:r>
          <a:endParaRPr lang="es-CO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6F464E-849C-47ED-A120-2F5F57CA8B7E}" type="parTrans" cxnId="{32FB6197-68F1-4750-983F-E25C8B4063F0}">
      <dgm:prSet/>
      <dgm:spPr/>
      <dgm:t>
        <a:bodyPr/>
        <a:lstStyle/>
        <a:p>
          <a:endParaRPr lang="es-CO"/>
        </a:p>
      </dgm:t>
    </dgm:pt>
    <dgm:pt modelId="{E696F2A9-19F4-41F4-8868-BE7B72613F57}" type="sibTrans" cxnId="{32FB6197-68F1-4750-983F-E25C8B4063F0}">
      <dgm:prSet/>
      <dgm:spPr/>
      <dgm:t>
        <a:bodyPr/>
        <a:lstStyle/>
        <a:p>
          <a:endParaRPr lang="es-CO"/>
        </a:p>
      </dgm:t>
    </dgm:pt>
    <dgm:pt modelId="{BA2D87CC-9742-4046-81A5-CA1B6F3BBF73}">
      <dgm:prSet custT="1"/>
      <dgm:spPr>
        <a:solidFill>
          <a:srgbClr val="FF9999"/>
        </a:solidFill>
      </dgm:spPr>
      <dgm:t>
        <a:bodyPr/>
        <a:lstStyle/>
        <a:p>
          <a:r>
            <a:rPr lang="es-ES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PRIMERA ETAPA</a:t>
          </a:r>
          <a:endParaRPr lang="es-CO" sz="16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F64DB-7681-46D0-A8F2-3286D1CD6F05}" type="parTrans" cxnId="{4B282C09-BA95-4185-9DCE-852807811064}">
      <dgm:prSet/>
      <dgm:spPr/>
      <dgm:t>
        <a:bodyPr/>
        <a:lstStyle/>
        <a:p>
          <a:endParaRPr lang="es-CO"/>
        </a:p>
      </dgm:t>
    </dgm:pt>
    <dgm:pt modelId="{B9F85D7B-0D70-4338-9A60-AF9662165D3E}" type="sibTrans" cxnId="{4B282C09-BA95-4185-9DCE-852807811064}">
      <dgm:prSet/>
      <dgm:spPr/>
      <dgm:t>
        <a:bodyPr/>
        <a:lstStyle/>
        <a:p>
          <a:endParaRPr lang="es-CO"/>
        </a:p>
      </dgm:t>
    </dgm:pt>
    <dgm:pt modelId="{7C2270E8-B913-419B-8930-DEFC8EE69FBF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ADOPCIÓN DE LA ESTRATIFICACIÓN</a:t>
          </a:r>
          <a:endParaRPr lang="es-CO" sz="12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51E8B1-209A-48E2-B701-A2BA0AF0D740}" type="parTrans" cxnId="{F58BC39A-BE21-43BC-8E9B-B08DB9C27324}">
      <dgm:prSet/>
      <dgm:spPr/>
      <dgm:t>
        <a:bodyPr/>
        <a:lstStyle/>
        <a:p>
          <a:endParaRPr lang="es-CO"/>
        </a:p>
      </dgm:t>
    </dgm:pt>
    <dgm:pt modelId="{4AC21329-6CE2-4021-8EFE-5C00BD826EB0}" type="sibTrans" cxnId="{F58BC39A-BE21-43BC-8E9B-B08DB9C27324}">
      <dgm:prSet/>
      <dgm:spPr/>
      <dgm:t>
        <a:bodyPr/>
        <a:lstStyle/>
        <a:p>
          <a:endParaRPr lang="es-CO"/>
        </a:p>
      </dgm:t>
    </dgm:pt>
    <dgm:pt modelId="{0D4C6953-5A2D-4734-BC2F-5AD52027D523}" type="pres">
      <dgm:prSet presAssocID="{688E2729-64ED-44E1-8CA1-7850CD0AE5CC}" presName="Name0" presStyleCnt="0">
        <dgm:presLayoutVars>
          <dgm:dir/>
          <dgm:resizeHandles val="exact"/>
        </dgm:presLayoutVars>
      </dgm:prSet>
      <dgm:spPr/>
    </dgm:pt>
    <dgm:pt modelId="{D775305F-97B7-4192-BC27-C99B3E407243}" type="pres">
      <dgm:prSet presAssocID="{688E2729-64ED-44E1-8CA1-7850CD0AE5CC}" presName="fgShape" presStyleLbl="fgShp" presStyleIdx="0" presStyleCnt="1" custLinFactNeighborX="-101" custLinFactNeighborY="-80927"/>
      <dgm:spPr>
        <a:prstGeom prst="rightArrow">
          <a:avLst/>
        </a:prstGeom>
        <a:solidFill>
          <a:srgbClr val="C00000"/>
        </a:solidFill>
        <a:effectLst>
          <a:glow rad="228600">
            <a:schemeClr val="accent1">
              <a:satMod val="175000"/>
              <a:alpha val="40000"/>
            </a:schemeClr>
          </a:glow>
        </a:effectLst>
      </dgm:spPr>
    </dgm:pt>
    <dgm:pt modelId="{E409C133-52F8-4EAD-9E3C-D0B86F084CD0}" type="pres">
      <dgm:prSet presAssocID="{688E2729-64ED-44E1-8CA1-7850CD0AE5CC}" presName="linComp" presStyleCnt="0"/>
      <dgm:spPr/>
    </dgm:pt>
    <dgm:pt modelId="{F4D49FA5-D9A9-4752-9585-E49CE17916AD}" type="pres">
      <dgm:prSet presAssocID="{E37EB67B-00A6-4E7D-8989-A63FC8426078}" presName="compNode" presStyleCnt="0"/>
      <dgm:spPr/>
    </dgm:pt>
    <dgm:pt modelId="{451ECC4A-9A88-40CF-A7E1-EA2DD2FA120E}" type="pres">
      <dgm:prSet presAssocID="{E37EB67B-00A6-4E7D-8989-A63FC8426078}" presName="bkgdShape" presStyleLbl="node1" presStyleIdx="0" presStyleCnt="7"/>
      <dgm:spPr/>
    </dgm:pt>
    <dgm:pt modelId="{5419D9A1-665E-4BEC-B0D8-A62BBBF1088F}" type="pres">
      <dgm:prSet presAssocID="{E37EB67B-00A6-4E7D-8989-A63FC8426078}" presName="nodeTx" presStyleLbl="node1" presStyleIdx="0" presStyleCnt="7">
        <dgm:presLayoutVars>
          <dgm:bulletEnabled val="1"/>
        </dgm:presLayoutVars>
      </dgm:prSet>
      <dgm:spPr/>
    </dgm:pt>
    <dgm:pt modelId="{C096B9DD-F1BA-479C-B2C8-20730D9330C6}" type="pres">
      <dgm:prSet presAssocID="{E37EB67B-00A6-4E7D-8989-A63FC8426078}" presName="invisiNode" presStyleLbl="node1" presStyleIdx="0" presStyleCnt="7"/>
      <dgm:spPr/>
    </dgm:pt>
    <dgm:pt modelId="{2BA96C58-4705-41F2-9E0E-DCBFE11A2614}" type="pres">
      <dgm:prSet presAssocID="{E37EB67B-00A6-4E7D-8989-A63FC8426078}" presName="imagNode" presStyleLbl="fgImgPlace1" presStyleIdx="0" presStyleCnt="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solidFill>
            <a:schemeClr val="tx1"/>
          </a:solidFill>
        </a:ln>
      </dgm:spPr>
    </dgm:pt>
    <dgm:pt modelId="{A419ED5A-2C7B-4F54-AFBD-9176A719BE95}" type="pres">
      <dgm:prSet presAssocID="{E41601F7-2648-49CF-9573-2E1620C997F1}" presName="sibTrans" presStyleLbl="sibTrans2D1" presStyleIdx="0" presStyleCnt="0"/>
      <dgm:spPr/>
    </dgm:pt>
    <dgm:pt modelId="{47E1CF0D-12F1-4F2B-8785-2B5145EB9ADE}" type="pres">
      <dgm:prSet presAssocID="{BA2D87CC-9742-4046-81A5-CA1B6F3BBF73}" presName="compNode" presStyleCnt="0"/>
      <dgm:spPr/>
    </dgm:pt>
    <dgm:pt modelId="{1D513A99-AFB2-4823-9127-CC2C0AFEDB27}" type="pres">
      <dgm:prSet presAssocID="{BA2D87CC-9742-4046-81A5-CA1B6F3BBF73}" presName="bkgdShape" presStyleLbl="node1" presStyleIdx="1" presStyleCnt="7"/>
      <dgm:spPr/>
    </dgm:pt>
    <dgm:pt modelId="{E3596FE1-EA02-471D-B30B-BE161CB82F3F}" type="pres">
      <dgm:prSet presAssocID="{BA2D87CC-9742-4046-81A5-CA1B6F3BBF73}" presName="nodeTx" presStyleLbl="node1" presStyleIdx="1" presStyleCnt="7">
        <dgm:presLayoutVars>
          <dgm:bulletEnabled val="1"/>
        </dgm:presLayoutVars>
      </dgm:prSet>
      <dgm:spPr/>
    </dgm:pt>
    <dgm:pt modelId="{2E098C40-63FB-4000-B13A-6A04E464139B}" type="pres">
      <dgm:prSet presAssocID="{BA2D87CC-9742-4046-81A5-CA1B6F3BBF73}" presName="invisiNode" presStyleLbl="node1" presStyleIdx="1" presStyleCnt="7"/>
      <dgm:spPr/>
    </dgm:pt>
    <dgm:pt modelId="{4735ED4E-6BBE-4F5D-8743-AE5F7B4CE70E}" type="pres">
      <dgm:prSet presAssocID="{BA2D87CC-9742-4046-81A5-CA1B6F3BBF73}" presName="imagNode" presStyleLbl="fgImgPlace1" presStyleIdx="1" presStyleCnt="7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9000" r="-99000"/>
          </a:stretch>
        </a:blipFill>
        <a:ln>
          <a:solidFill>
            <a:schemeClr val="tx1"/>
          </a:solidFill>
        </a:ln>
      </dgm:spPr>
    </dgm:pt>
    <dgm:pt modelId="{5E1A0743-27E7-4A08-A713-553D10D82211}" type="pres">
      <dgm:prSet presAssocID="{B9F85D7B-0D70-4338-9A60-AF9662165D3E}" presName="sibTrans" presStyleLbl="sibTrans2D1" presStyleIdx="0" presStyleCnt="0"/>
      <dgm:spPr/>
    </dgm:pt>
    <dgm:pt modelId="{0AED1D01-295B-44CD-B0B6-B451A46FFB62}" type="pres">
      <dgm:prSet presAssocID="{C5EC5294-C4F8-4785-AB23-EC14E4EFB0EA}" presName="compNode" presStyleCnt="0"/>
      <dgm:spPr/>
    </dgm:pt>
    <dgm:pt modelId="{5B06536A-D736-45EA-B51D-FB78DC531846}" type="pres">
      <dgm:prSet presAssocID="{C5EC5294-C4F8-4785-AB23-EC14E4EFB0EA}" presName="bkgdShape" presStyleLbl="node1" presStyleIdx="2" presStyleCnt="7"/>
      <dgm:spPr/>
    </dgm:pt>
    <dgm:pt modelId="{8053BA85-541C-47CB-88F4-46604CF86DF2}" type="pres">
      <dgm:prSet presAssocID="{C5EC5294-C4F8-4785-AB23-EC14E4EFB0EA}" presName="nodeTx" presStyleLbl="node1" presStyleIdx="2" presStyleCnt="7">
        <dgm:presLayoutVars>
          <dgm:bulletEnabled val="1"/>
        </dgm:presLayoutVars>
      </dgm:prSet>
      <dgm:spPr/>
    </dgm:pt>
    <dgm:pt modelId="{BD704B3B-7E32-4AC2-94B6-F01AB72B17EF}" type="pres">
      <dgm:prSet presAssocID="{C5EC5294-C4F8-4785-AB23-EC14E4EFB0EA}" presName="invisiNode" presStyleLbl="node1" presStyleIdx="2" presStyleCnt="7"/>
      <dgm:spPr/>
    </dgm:pt>
    <dgm:pt modelId="{5288774B-FA70-4A1B-A5DC-17BA335FE31C}" type="pres">
      <dgm:prSet presAssocID="{C5EC5294-C4F8-4785-AB23-EC14E4EFB0EA}" presName="imagNode" presStyleLbl="fgImgPlace1" presStyleIdx="2" presStyleCnt="7" custLinFactNeighborX="-6904" custLinFactNeighborY="135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>
          <a:solidFill>
            <a:schemeClr val="tx1"/>
          </a:solidFill>
        </a:ln>
      </dgm:spPr>
    </dgm:pt>
    <dgm:pt modelId="{A9C99FED-360E-4454-94FF-838BE3BD0FC6}" type="pres">
      <dgm:prSet presAssocID="{E1575061-A90F-421E-AD9A-4CF1053C901C}" presName="sibTrans" presStyleLbl="sibTrans2D1" presStyleIdx="0" presStyleCnt="0"/>
      <dgm:spPr/>
    </dgm:pt>
    <dgm:pt modelId="{542610AD-B8DB-4648-A113-A80791A4E774}" type="pres">
      <dgm:prSet presAssocID="{56E7681A-1087-427A-B4B0-FDB519407695}" presName="compNode" presStyleCnt="0"/>
      <dgm:spPr/>
    </dgm:pt>
    <dgm:pt modelId="{AF5AE052-2070-48E5-902A-8ECF0D5F279B}" type="pres">
      <dgm:prSet presAssocID="{56E7681A-1087-427A-B4B0-FDB519407695}" presName="bkgdShape" presStyleLbl="node1" presStyleIdx="3" presStyleCnt="7"/>
      <dgm:spPr/>
    </dgm:pt>
    <dgm:pt modelId="{B00D890C-EC40-4AAD-894C-DC804AD0754F}" type="pres">
      <dgm:prSet presAssocID="{56E7681A-1087-427A-B4B0-FDB519407695}" presName="nodeTx" presStyleLbl="node1" presStyleIdx="3" presStyleCnt="7">
        <dgm:presLayoutVars>
          <dgm:bulletEnabled val="1"/>
        </dgm:presLayoutVars>
      </dgm:prSet>
      <dgm:spPr/>
    </dgm:pt>
    <dgm:pt modelId="{A6C56D21-6484-4A5A-B4AD-63F29372EE1F}" type="pres">
      <dgm:prSet presAssocID="{56E7681A-1087-427A-B4B0-FDB519407695}" presName="invisiNode" presStyleLbl="node1" presStyleIdx="3" presStyleCnt="7"/>
      <dgm:spPr/>
    </dgm:pt>
    <dgm:pt modelId="{4F8DC6CB-620C-4A18-B4AA-DE6E7A0429BD}" type="pres">
      <dgm:prSet presAssocID="{56E7681A-1087-427A-B4B0-FDB519407695}" presName="imagNode" presStyleLbl="fgImgPlace1" presStyleIdx="3" presStyleCnt="7" custLinFactNeighborX="2766" custLinFactNeighborY="133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solidFill>
            <a:schemeClr val="tx1"/>
          </a:solidFill>
        </a:ln>
      </dgm:spPr>
    </dgm:pt>
    <dgm:pt modelId="{6F764E62-0045-44FE-AE2F-521222C23F05}" type="pres">
      <dgm:prSet presAssocID="{AE99FB54-E983-43CF-92EC-C510E0E7F47F}" presName="sibTrans" presStyleLbl="sibTrans2D1" presStyleIdx="0" presStyleCnt="0"/>
      <dgm:spPr/>
    </dgm:pt>
    <dgm:pt modelId="{33717A41-5600-4F0B-883F-42A4AC2E3623}" type="pres">
      <dgm:prSet presAssocID="{2FC542F9-032E-4476-8B00-55CD9D607C10}" presName="compNode" presStyleCnt="0"/>
      <dgm:spPr/>
    </dgm:pt>
    <dgm:pt modelId="{9C1F6A3E-9DCA-4622-8324-45FE7D97B171}" type="pres">
      <dgm:prSet presAssocID="{2FC542F9-032E-4476-8B00-55CD9D607C10}" presName="bkgdShape" presStyleLbl="node1" presStyleIdx="4" presStyleCnt="7"/>
      <dgm:spPr/>
    </dgm:pt>
    <dgm:pt modelId="{8500B7DC-16FC-4537-9252-89CDDC037276}" type="pres">
      <dgm:prSet presAssocID="{2FC542F9-032E-4476-8B00-55CD9D607C10}" presName="nodeTx" presStyleLbl="node1" presStyleIdx="4" presStyleCnt="7">
        <dgm:presLayoutVars>
          <dgm:bulletEnabled val="1"/>
        </dgm:presLayoutVars>
      </dgm:prSet>
      <dgm:spPr/>
    </dgm:pt>
    <dgm:pt modelId="{2EA3A824-7646-48F6-B63F-B837B2F38E90}" type="pres">
      <dgm:prSet presAssocID="{2FC542F9-032E-4476-8B00-55CD9D607C10}" presName="invisiNode" presStyleLbl="node1" presStyleIdx="4" presStyleCnt="7"/>
      <dgm:spPr/>
    </dgm:pt>
    <dgm:pt modelId="{4FDFB885-BC3E-4895-B9C7-4110C4E2BDF3}" type="pres">
      <dgm:prSet presAssocID="{2FC542F9-032E-4476-8B00-55CD9D607C10}" presName="imagNode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>
          <a:solidFill>
            <a:schemeClr val="tx1"/>
          </a:solidFill>
        </a:ln>
      </dgm:spPr>
    </dgm:pt>
    <dgm:pt modelId="{61B987CC-34DC-42F1-865F-920BCC1E55BE}" type="pres">
      <dgm:prSet presAssocID="{E696F2A9-19F4-41F4-8868-BE7B72613F57}" presName="sibTrans" presStyleLbl="sibTrans2D1" presStyleIdx="0" presStyleCnt="0"/>
      <dgm:spPr/>
    </dgm:pt>
    <dgm:pt modelId="{1F2E8745-DBF4-415B-A01F-077C0B91B0D6}" type="pres">
      <dgm:prSet presAssocID="{7C2270E8-B913-419B-8930-DEFC8EE69FBF}" presName="compNode" presStyleCnt="0"/>
      <dgm:spPr/>
    </dgm:pt>
    <dgm:pt modelId="{2868D4BC-0B9B-44C5-B75C-F26EE3D81DA4}" type="pres">
      <dgm:prSet presAssocID="{7C2270E8-B913-419B-8930-DEFC8EE69FBF}" presName="bkgdShape" presStyleLbl="node1" presStyleIdx="5" presStyleCnt="7"/>
      <dgm:spPr/>
    </dgm:pt>
    <dgm:pt modelId="{8F87B955-FE75-4AD6-B1BB-E09A65FE85FE}" type="pres">
      <dgm:prSet presAssocID="{7C2270E8-B913-419B-8930-DEFC8EE69FBF}" presName="nodeTx" presStyleLbl="node1" presStyleIdx="5" presStyleCnt="7">
        <dgm:presLayoutVars>
          <dgm:bulletEnabled val="1"/>
        </dgm:presLayoutVars>
      </dgm:prSet>
      <dgm:spPr/>
    </dgm:pt>
    <dgm:pt modelId="{63639C2B-B886-4973-9C01-A9EBF101B390}" type="pres">
      <dgm:prSet presAssocID="{7C2270E8-B913-419B-8930-DEFC8EE69FBF}" presName="invisiNode" presStyleLbl="node1" presStyleIdx="5" presStyleCnt="7"/>
      <dgm:spPr/>
    </dgm:pt>
    <dgm:pt modelId="{0DC4357D-5128-489E-BE77-815267697415}" type="pres">
      <dgm:prSet presAssocID="{7C2270E8-B913-419B-8930-DEFC8EE69FBF}" presName="imagNode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>
          <a:solidFill>
            <a:schemeClr val="tx1"/>
          </a:solidFill>
        </a:ln>
      </dgm:spPr>
    </dgm:pt>
    <dgm:pt modelId="{D9D1B066-EACF-4314-8EC5-621DC2D5D7FF}" type="pres">
      <dgm:prSet presAssocID="{4AC21329-6CE2-4021-8EFE-5C00BD826EB0}" presName="sibTrans" presStyleLbl="sibTrans2D1" presStyleIdx="0" presStyleCnt="0"/>
      <dgm:spPr/>
    </dgm:pt>
    <dgm:pt modelId="{04B2431F-3088-4B33-8D9F-215212592156}" type="pres">
      <dgm:prSet presAssocID="{ABE0CFB7-CAFC-4949-AAA0-CF6FB1EB7C63}" presName="compNode" presStyleCnt="0"/>
      <dgm:spPr/>
    </dgm:pt>
    <dgm:pt modelId="{05007ECC-A62E-4658-ACDF-ACD33F59DDFE}" type="pres">
      <dgm:prSet presAssocID="{ABE0CFB7-CAFC-4949-AAA0-CF6FB1EB7C63}" presName="bkgdShape" presStyleLbl="node1" presStyleIdx="6" presStyleCnt="7"/>
      <dgm:spPr/>
    </dgm:pt>
    <dgm:pt modelId="{9F64A068-54AC-468A-85E9-C654EABAC818}" type="pres">
      <dgm:prSet presAssocID="{ABE0CFB7-CAFC-4949-AAA0-CF6FB1EB7C63}" presName="nodeTx" presStyleLbl="node1" presStyleIdx="6" presStyleCnt="7">
        <dgm:presLayoutVars>
          <dgm:bulletEnabled val="1"/>
        </dgm:presLayoutVars>
      </dgm:prSet>
      <dgm:spPr/>
    </dgm:pt>
    <dgm:pt modelId="{EB99AFA0-941C-4023-B33C-906E6AD786FD}" type="pres">
      <dgm:prSet presAssocID="{ABE0CFB7-CAFC-4949-AAA0-CF6FB1EB7C63}" presName="invisiNode" presStyleLbl="node1" presStyleIdx="6" presStyleCnt="7"/>
      <dgm:spPr/>
    </dgm:pt>
    <dgm:pt modelId="{34B761B1-12DF-4D9E-9A5E-0541F31049FD}" type="pres">
      <dgm:prSet presAssocID="{ABE0CFB7-CAFC-4949-AAA0-CF6FB1EB7C63}" presName="imagNode" presStyleLbl="fgImgPlace1" presStyleIdx="6" presStyleCnt="7" custLinFactNeighborX="3192" custLinFactNeighborY="66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solidFill>
            <a:schemeClr val="tx1">
              <a:lumMod val="85000"/>
              <a:lumOff val="15000"/>
            </a:schemeClr>
          </a:solidFill>
        </a:ln>
      </dgm:spPr>
    </dgm:pt>
  </dgm:ptLst>
  <dgm:cxnLst>
    <dgm:cxn modelId="{A76F0806-2B5A-4B8C-B4AC-9B5B163FF6E6}" type="presOf" srcId="{BA2D87CC-9742-4046-81A5-CA1B6F3BBF73}" destId="{E3596FE1-EA02-471D-B30B-BE161CB82F3F}" srcOrd="1" destOrd="0" presId="urn:microsoft.com/office/officeart/2005/8/layout/hList7"/>
    <dgm:cxn modelId="{4B282C09-BA95-4185-9DCE-852807811064}" srcId="{688E2729-64ED-44E1-8CA1-7850CD0AE5CC}" destId="{BA2D87CC-9742-4046-81A5-CA1B6F3BBF73}" srcOrd="1" destOrd="0" parTransId="{FF0F64DB-7681-46D0-A8F2-3286D1CD6F05}" sibTransId="{B9F85D7B-0D70-4338-9A60-AF9662165D3E}"/>
    <dgm:cxn modelId="{551B6609-A211-447D-8565-B5CD30AB65B4}" type="presOf" srcId="{AE99FB54-E983-43CF-92EC-C510E0E7F47F}" destId="{6F764E62-0045-44FE-AE2F-521222C23F05}" srcOrd="0" destOrd="0" presId="urn:microsoft.com/office/officeart/2005/8/layout/hList7"/>
    <dgm:cxn modelId="{5F1E7A0E-B33B-4D6E-86A9-8E473B503611}" srcId="{688E2729-64ED-44E1-8CA1-7850CD0AE5CC}" destId="{ABE0CFB7-CAFC-4949-AAA0-CF6FB1EB7C63}" srcOrd="6" destOrd="0" parTransId="{64327914-5A5E-4B91-A924-845098A55FF2}" sibTransId="{FA96B3F6-8065-4CF4-B3C2-486E72CDECD0}"/>
    <dgm:cxn modelId="{FE5CF21F-2220-411A-BD93-A74A9BE4B174}" type="presOf" srcId="{E696F2A9-19F4-41F4-8868-BE7B72613F57}" destId="{61B987CC-34DC-42F1-865F-920BCC1E55BE}" srcOrd="0" destOrd="0" presId="urn:microsoft.com/office/officeart/2005/8/layout/hList7"/>
    <dgm:cxn modelId="{B0E6732C-B598-4CAB-A460-086855039734}" type="presOf" srcId="{E37EB67B-00A6-4E7D-8989-A63FC8426078}" destId="{5419D9A1-665E-4BEC-B0D8-A62BBBF1088F}" srcOrd="1" destOrd="0" presId="urn:microsoft.com/office/officeart/2005/8/layout/hList7"/>
    <dgm:cxn modelId="{3B7AC02D-CD45-413C-9B25-825DAE292C5B}" type="presOf" srcId="{2FC542F9-032E-4476-8B00-55CD9D607C10}" destId="{9C1F6A3E-9DCA-4622-8324-45FE7D97B171}" srcOrd="0" destOrd="0" presId="urn:microsoft.com/office/officeart/2005/8/layout/hList7"/>
    <dgm:cxn modelId="{6AE0D238-9E9D-4753-A65F-2CCC12ACB6E8}" type="presOf" srcId="{E37EB67B-00A6-4E7D-8989-A63FC8426078}" destId="{451ECC4A-9A88-40CF-A7E1-EA2DD2FA120E}" srcOrd="0" destOrd="0" presId="urn:microsoft.com/office/officeart/2005/8/layout/hList7"/>
    <dgm:cxn modelId="{096F3762-7CC1-4473-BF51-E75E7CDC5440}" type="presOf" srcId="{7C2270E8-B913-419B-8930-DEFC8EE69FBF}" destId="{8F87B955-FE75-4AD6-B1BB-E09A65FE85FE}" srcOrd="1" destOrd="0" presId="urn:microsoft.com/office/officeart/2005/8/layout/hList7"/>
    <dgm:cxn modelId="{927C3667-3D81-4AA9-BE2E-846079514DF4}" type="presOf" srcId="{E41601F7-2648-49CF-9573-2E1620C997F1}" destId="{A419ED5A-2C7B-4F54-AFBD-9176A719BE95}" srcOrd="0" destOrd="0" presId="urn:microsoft.com/office/officeart/2005/8/layout/hList7"/>
    <dgm:cxn modelId="{C28D654A-7EE2-402B-BB88-30C17C7E9669}" type="presOf" srcId="{C5EC5294-C4F8-4785-AB23-EC14E4EFB0EA}" destId="{8053BA85-541C-47CB-88F4-46604CF86DF2}" srcOrd="1" destOrd="0" presId="urn:microsoft.com/office/officeart/2005/8/layout/hList7"/>
    <dgm:cxn modelId="{9BC2F16C-B76D-44C6-A563-A305F041A389}" type="presOf" srcId="{4AC21329-6CE2-4021-8EFE-5C00BD826EB0}" destId="{D9D1B066-EACF-4314-8EC5-621DC2D5D7FF}" srcOrd="0" destOrd="0" presId="urn:microsoft.com/office/officeart/2005/8/layout/hList7"/>
    <dgm:cxn modelId="{DDFEA271-B4B0-4744-9AE0-C1ADFB7BF3A7}" srcId="{688E2729-64ED-44E1-8CA1-7850CD0AE5CC}" destId="{C5EC5294-C4F8-4785-AB23-EC14E4EFB0EA}" srcOrd="2" destOrd="0" parTransId="{A09E8012-6C21-4774-9367-B65F0F4647A4}" sibTransId="{E1575061-A90F-421E-AD9A-4CF1053C901C}"/>
    <dgm:cxn modelId="{B5991555-2D40-48CF-A92E-29C65C7C550D}" type="presOf" srcId="{ABE0CFB7-CAFC-4949-AAA0-CF6FB1EB7C63}" destId="{05007ECC-A62E-4658-ACDF-ACD33F59DDFE}" srcOrd="0" destOrd="0" presId="urn:microsoft.com/office/officeart/2005/8/layout/hList7"/>
    <dgm:cxn modelId="{3F3B8C83-DFF1-442B-9CE1-9CF23E486576}" type="presOf" srcId="{688E2729-64ED-44E1-8CA1-7850CD0AE5CC}" destId="{0D4C6953-5A2D-4734-BC2F-5AD52027D523}" srcOrd="0" destOrd="0" presId="urn:microsoft.com/office/officeart/2005/8/layout/hList7"/>
    <dgm:cxn modelId="{DF43C983-C0B2-4B6C-8B1A-3DE0D43E8B72}" type="presOf" srcId="{BA2D87CC-9742-4046-81A5-CA1B6F3BBF73}" destId="{1D513A99-AFB2-4823-9127-CC2C0AFEDB27}" srcOrd="0" destOrd="0" presId="urn:microsoft.com/office/officeart/2005/8/layout/hList7"/>
    <dgm:cxn modelId="{02C6EA90-B78D-46C0-87E2-0DDAE7CFB2B7}" type="presOf" srcId="{2FC542F9-032E-4476-8B00-55CD9D607C10}" destId="{8500B7DC-16FC-4537-9252-89CDDC037276}" srcOrd="1" destOrd="0" presId="urn:microsoft.com/office/officeart/2005/8/layout/hList7"/>
    <dgm:cxn modelId="{32FB6197-68F1-4750-983F-E25C8B4063F0}" srcId="{688E2729-64ED-44E1-8CA1-7850CD0AE5CC}" destId="{2FC542F9-032E-4476-8B00-55CD9D607C10}" srcOrd="4" destOrd="0" parTransId="{9B6F464E-849C-47ED-A120-2F5F57CA8B7E}" sibTransId="{E696F2A9-19F4-41F4-8868-BE7B72613F57}"/>
    <dgm:cxn modelId="{E55E0999-6D42-4772-B439-169F2FD9A84A}" srcId="{688E2729-64ED-44E1-8CA1-7850CD0AE5CC}" destId="{56E7681A-1087-427A-B4B0-FDB519407695}" srcOrd="3" destOrd="0" parTransId="{8DD7AECF-C9C8-4C44-A212-57D9C650EC90}" sibTransId="{AE99FB54-E983-43CF-92EC-C510E0E7F47F}"/>
    <dgm:cxn modelId="{F58BC39A-BE21-43BC-8E9B-B08DB9C27324}" srcId="{688E2729-64ED-44E1-8CA1-7850CD0AE5CC}" destId="{7C2270E8-B913-419B-8930-DEFC8EE69FBF}" srcOrd="5" destOrd="0" parTransId="{5B51E8B1-209A-48E2-B701-A2BA0AF0D740}" sibTransId="{4AC21329-6CE2-4021-8EFE-5C00BD826EB0}"/>
    <dgm:cxn modelId="{0FAD0BA0-D295-4609-9438-24240AE5939E}" type="presOf" srcId="{56E7681A-1087-427A-B4B0-FDB519407695}" destId="{B00D890C-EC40-4AAD-894C-DC804AD0754F}" srcOrd="1" destOrd="0" presId="urn:microsoft.com/office/officeart/2005/8/layout/hList7"/>
    <dgm:cxn modelId="{7F25FBA5-24C0-43B5-9368-DC6925D2B717}" type="presOf" srcId="{ABE0CFB7-CAFC-4949-AAA0-CF6FB1EB7C63}" destId="{9F64A068-54AC-468A-85E9-C654EABAC818}" srcOrd="1" destOrd="0" presId="urn:microsoft.com/office/officeart/2005/8/layout/hList7"/>
    <dgm:cxn modelId="{059A08A8-607F-45AB-9825-B6D4EECCC64B}" srcId="{688E2729-64ED-44E1-8CA1-7850CD0AE5CC}" destId="{E37EB67B-00A6-4E7D-8989-A63FC8426078}" srcOrd="0" destOrd="0" parTransId="{1C611029-FA6A-4065-8050-7D932AA05CED}" sibTransId="{E41601F7-2648-49CF-9573-2E1620C997F1}"/>
    <dgm:cxn modelId="{17CF39AD-5DF3-4082-9A09-FB67BA9F8E71}" type="presOf" srcId="{56E7681A-1087-427A-B4B0-FDB519407695}" destId="{AF5AE052-2070-48E5-902A-8ECF0D5F279B}" srcOrd="0" destOrd="0" presId="urn:microsoft.com/office/officeart/2005/8/layout/hList7"/>
    <dgm:cxn modelId="{F72956B4-97AC-4653-AA1B-E33B499CB14F}" type="presOf" srcId="{E1575061-A90F-421E-AD9A-4CF1053C901C}" destId="{A9C99FED-360E-4454-94FF-838BE3BD0FC6}" srcOrd="0" destOrd="0" presId="urn:microsoft.com/office/officeart/2005/8/layout/hList7"/>
    <dgm:cxn modelId="{70BE7AC2-1087-42F6-A0D8-F7A5B79F342F}" type="presOf" srcId="{C5EC5294-C4F8-4785-AB23-EC14E4EFB0EA}" destId="{5B06536A-D736-45EA-B51D-FB78DC531846}" srcOrd="0" destOrd="0" presId="urn:microsoft.com/office/officeart/2005/8/layout/hList7"/>
    <dgm:cxn modelId="{508D3AD6-17D7-4E23-8D27-37C0E88F1A63}" type="presOf" srcId="{7C2270E8-B913-419B-8930-DEFC8EE69FBF}" destId="{2868D4BC-0B9B-44C5-B75C-F26EE3D81DA4}" srcOrd="0" destOrd="0" presId="urn:microsoft.com/office/officeart/2005/8/layout/hList7"/>
    <dgm:cxn modelId="{3DBC24FD-CF3A-464D-87E4-A5F84BC27204}" type="presOf" srcId="{B9F85D7B-0D70-4338-9A60-AF9662165D3E}" destId="{5E1A0743-27E7-4A08-A713-553D10D82211}" srcOrd="0" destOrd="0" presId="urn:microsoft.com/office/officeart/2005/8/layout/hList7"/>
    <dgm:cxn modelId="{7307860B-007F-4887-A919-006ADDA4CC81}" type="presParOf" srcId="{0D4C6953-5A2D-4734-BC2F-5AD52027D523}" destId="{D775305F-97B7-4192-BC27-C99B3E407243}" srcOrd="0" destOrd="0" presId="urn:microsoft.com/office/officeart/2005/8/layout/hList7"/>
    <dgm:cxn modelId="{43C3F8DC-50BB-45BE-9A18-9B85265DA532}" type="presParOf" srcId="{0D4C6953-5A2D-4734-BC2F-5AD52027D523}" destId="{E409C133-52F8-4EAD-9E3C-D0B86F084CD0}" srcOrd="1" destOrd="0" presId="urn:microsoft.com/office/officeart/2005/8/layout/hList7"/>
    <dgm:cxn modelId="{70CF1D03-C125-4815-9825-5BBF60D0F451}" type="presParOf" srcId="{E409C133-52F8-4EAD-9E3C-D0B86F084CD0}" destId="{F4D49FA5-D9A9-4752-9585-E49CE17916AD}" srcOrd="0" destOrd="0" presId="urn:microsoft.com/office/officeart/2005/8/layout/hList7"/>
    <dgm:cxn modelId="{30F6A4E5-17DE-4902-919A-735A8D1A33EA}" type="presParOf" srcId="{F4D49FA5-D9A9-4752-9585-E49CE17916AD}" destId="{451ECC4A-9A88-40CF-A7E1-EA2DD2FA120E}" srcOrd="0" destOrd="0" presId="urn:microsoft.com/office/officeart/2005/8/layout/hList7"/>
    <dgm:cxn modelId="{CFF85CF3-AFFE-48E3-9F27-10E7E7C54EED}" type="presParOf" srcId="{F4D49FA5-D9A9-4752-9585-E49CE17916AD}" destId="{5419D9A1-665E-4BEC-B0D8-A62BBBF1088F}" srcOrd="1" destOrd="0" presId="urn:microsoft.com/office/officeart/2005/8/layout/hList7"/>
    <dgm:cxn modelId="{9F46D66D-5135-4641-B178-1BFA6DB383D0}" type="presParOf" srcId="{F4D49FA5-D9A9-4752-9585-E49CE17916AD}" destId="{C096B9DD-F1BA-479C-B2C8-20730D9330C6}" srcOrd="2" destOrd="0" presId="urn:microsoft.com/office/officeart/2005/8/layout/hList7"/>
    <dgm:cxn modelId="{F334615B-5611-4523-8213-13F7C7CA3C3A}" type="presParOf" srcId="{F4D49FA5-D9A9-4752-9585-E49CE17916AD}" destId="{2BA96C58-4705-41F2-9E0E-DCBFE11A2614}" srcOrd="3" destOrd="0" presId="urn:microsoft.com/office/officeart/2005/8/layout/hList7"/>
    <dgm:cxn modelId="{AB93870E-10F0-443F-AD76-01A58FF8640F}" type="presParOf" srcId="{E409C133-52F8-4EAD-9E3C-D0B86F084CD0}" destId="{A419ED5A-2C7B-4F54-AFBD-9176A719BE95}" srcOrd="1" destOrd="0" presId="urn:microsoft.com/office/officeart/2005/8/layout/hList7"/>
    <dgm:cxn modelId="{3B204FD3-8812-43D4-B09C-131B3808F266}" type="presParOf" srcId="{E409C133-52F8-4EAD-9E3C-D0B86F084CD0}" destId="{47E1CF0D-12F1-4F2B-8785-2B5145EB9ADE}" srcOrd="2" destOrd="0" presId="urn:microsoft.com/office/officeart/2005/8/layout/hList7"/>
    <dgm:cxn modelId="{32A09890-42C6-452C-A6D5-6B8E0E98E889}" type="presParOf" srcId="{47E1CF0D-12F1-4F2B-8785-2B5145EB9ADE}" destId="{1D513A99-AFB2-4823-9127-CC2C0AFEDB27}" srcOrd="0" destOrd="0" presId="urn:microsoft.com/office/officeart/2005/8/layout/hList7"/>
    <dgm:cxn modelId="{A01BFBF0-BC68-4E97-BC20-3E4BD5995068}" type="presParOf" srcId="{47E1CF0D-12F1-4F2B-8785-2B5145EB9ADE}" destId="{E3596FE1-EA02-471D-B30B-BE161CB82F3F}" srcOrd="1" destOrd="0" presId="urn:microsoft.com/office/officeart/2005/8/layout/hList7"/>
    <dgm:cxn modelId="{21026A44-5AE1-4247-A42E-017A77F5988E}" type="presParOf" srcId="{47E1CF0D-12F1-4F2B-8785-2B5145EB9ADE}" destId="{2E098C40-63FB-4000-B13A-6A04E464139B}" srcOrd="2" destOrd="0" presId="urn:microsoft.com/office/officeart/2005/8/layout/hList7"/>
    <dgm:cxn modelId="{63A14409-439E-4DBD-8D1A-989CADB9FE70}" type="presParOf" srcId="{47E1CF0D-12F1-4F2B-8785-2B5145EB9ADE}" destId="{4735ED4E-6BBE-4F5D-8743-AE5F7B4CE70E}" srcOrd="3" destOrd="0" presId="urn:microsoft.com/office/officeart/2005/8/layout/hList7"/>
    <dgm:cxn modelId="{503737B7-3E3E-447C-ACD5-15331FD0849A}" type="presParOf" srcId="{E409C133-52F8-4EAD-9E3C-D0B86F084CD0}" destId="{5E1A0743-27E7-4A08-A713-553D10D82211}" srcOrd="3" destOrd="0" presId="urn:microsoft.com/office/officeart/2005/8/layout/hList7"/>
    <dgm:cxn modelId="{ABF698D0-94AC-4483-AB62-0A449E566577}" type="presParOf" srcId="{E409C133-52F8-4EAD-9E3C-D0B86F084CD0}" destId="{0AED1D01-295B-44CD-B0B6-B451A46FFB62}" srcOrd="4" destOrd="0" presId="urn:microsoft.com/office/officeart/2005/8/layout/hList7"/>
    <dgm:cxn modelId="{E8344D45-4B3D-4983-8D34-C75D3C8976BB}" type="presParOf" srcId="{0AED1D01-295B-44CD-B0B6-B451A46FFB62}" destId="{5B06536A-D736-45EA-B51D-FB78DC531846}" srcOrd="0" destOrd="0" presId="urn:microsoft.com/office/officeart/2005/8/layout/hList7"/>
    <dgm:cxn modelId="{9A42CBF5-A3C0-4C6A-A62A-9C19D79FFCE5}" type="presParOf" srcId="{0AED1D01-295B-44CD-B0B6-B451A46FFB62}" destId="{8053BA85-541C-47CB-88F4-46604CF86DF2}" srcOrd="1" destOrd="0" presId="urn:microsoft.com/office/officeart/2005/8/layout/hList7"/>
    <dgm:cxn modelId="{DFAB9F31-3BF8-442B-BCEE-025EFBEB8E1B}" type="presParOf" srcId="{0AED1D01-295B-44CD-B0B6-B451A46FFB62}" destId="{BD704B3B-7E32-4AC2-94B6-F01AB72B17EF}" srcOrd="2" destOrd="0" presId="urn:microsoft.com/office/officeart/2005/8/layout/hList7"/>
    <dgm:cxn modelId="{6D317998-7569-426A-9CC2-DD4B6659B409}" type="presParOf" srcId="{0AED1D01-295B-44CD-B0B6-B451A46FFB62}" destId="{5288774B-FA70-4A1B-A5DC-17BA335FE31C}" srcOrd="3" destOrd="0" presId="urn:microsoft.com/office/officeart/2005/8/layout/hList7"/>
    <dgm:cxn modelId="{0735F7E7-7300-438B-B057-40E6E12AAAC2}" type="presParOf" srcId="{E409C133-52F8-4EAD-9E3C-D0B86F084CD0}" destId="{A9C99FED-360E-4454-94FF-838BE3BD0FC6}" srcOrd="5" destOrd="0" presId="urn:microsoft.com/office/officeart/2005/8/layout/hList7"/>
    <dgm:cxn modelId="{F89B78B5-C318-4F93-8F89-3D46EE6CA5E4}" type="presParOf" srcId="{E409C133-52F8-4EAD-9E3C-D0B86F084CD0}" destId="{542610AD-B8DB-4648-A113-A80791A4E774}" srcOrd="6" destOrd="0" presId="urn:microsoft.com/office/officeart/2005/8/layout/hList7"/>
    <dgm:cxn modelId="{4987965A-A693-497B-A0E1-EC5B348DD14A}" type="presParOf" srcId="{542610AD-B8DB-4648-A113-A80791A4E774}" destId="{AF5AE052-2070-48E5-902A-8ECF0D5F279B}" srcOrd="0" destOrd="0" presId="urn:microsoft.com/office/officeart/2005/8/layout/hList7"/>
    <dgm:cxn modelId="{4ED69439-7396-4907-9D8C-B8EE261496F3}" type="presParOf" srcId="{542610AD-B8DB-4648-A113-A80791A4E774}" destId="{B00D890C-EC40-4AAD-894C-DC804AD0754F}" srcOrd="1" destOrd="0" presId="urn:microsoft.com/office/officeart/2005/8/layout/hList7"/>
    <dgm:cxn modelId="{C5203CC4-1E2D-4BD3-8792-4AE86192F203}" type="presParOf" srcId="{542610AD-B8DB-4648-A113-A80791A4E774}" destId="{A6C56D21-6484-4A5A-B4AD-63F29372EE1F}" srcOrd="2" destOrd="0" presId="urn:microsoft.com/office/officeart/2005/8/layout/hList7"/>
    <dgm:cxn modelId="{2AC691E3-A787-49DA-ABC6-319A97F8441C}" type="presParOf" srcId="{542610AD-B8DB-4648-A113-A80791A4E774}" destId="{4F8DC6CB-620C-4A18-B4AA-DE6E7A0429BD}" srcOrd="3" destOrd="0" presId="urn:microsoft.com/office/officeart/2005/8/layout/hList7"/>
    <dgm:cxn modelId="{41DF4020-0DB9-4502-A157-FF8F803E5A7A}" type="presParOf" srcId="{E409C133-52F8-4EAD-9E3C-D0B86F084CD0}" destId="{6F764E62-0045-44FE-AE2F-521222C23F05}" srcOrd="7" destOrd="0" presId="urn:microsoft.com/office/officeart/2005/8/layout/hList7"/>
    <dgm:cxn modelId="{B85C6FB6-16B1-4876-A3D0-7B45EFBA0610}" type="presParOf" srcId="{E409C133-52F8-4EAD-9E3C-D0B86F084CD0}" destId="{33717A41-5600-4F0B-883F-42A4AC2E3623}" srcOrd="8" destOrd="0" presId="urn:microsoft.com/office/officeart/2005/8/layout/hList7"/>
    <dgm:cxn modelId="{362153DD-A704-4BEF-8C99-F01B9848312F}" type="presParOf" srcId="{33717A41-5600-4F0B-883F-42A4AC2E3623}" destId="{9C1F6A3E-9DCA-4622-8324-45FE7D97B171}" srcOrd="0" destOrd="0" presId="urn:microsoft.com/office/officeart/2005/8/layout/hList7"/>
    <dgm:cxn modelId="{72A7E30F-C54B-441A-915D-130B81B2A54F}" type="presParOf" srcId="{33717A41-5600-4F0B-883F-42A4AC2E3623}" destId="{8500B7DC-16FC-4537-9252-89CDDC037276}" srcOrd="1" destOrd="0" presId="urn:microsoft.com/office/officeart/2005/8/layout/hList7"/>
    <dgm:cxn modelId="{89EEB360-00E6-4239-B7C5-557E244E61D0}" type="presParOf" srcId="{33717A41-5600-4F0B-883F-42A4AC2E3623}" destId="{2EA3A824-7646-48F6-B63F-B837B2F38E90}" srcOrd="2" destOrd="0" presId="urn:microsoft.com/office/officeart/2005/8/layout/hList7"/>
    <dgm:cxn modelId="{58545595-87C8-4D72-9551-DB97943C2FE9}" type="presParOf" srcId="{33717A41-5600-4F0B-883F-42A4AC2E3623}" destId="{4FDFB885-BC3E-4895-B9C7-4110C4E2BDF3}" srcOrd="3" destOrd="0" presId="urn:microsoft.com/office/officeart/2005/8/layout/hList7"/>
    <dgm:cxn modelId="{408F61E3-0C9E-4ECC-B65E-D95938A7C417}" type="presParOf" srcId="{E409C133-52F8-4EAD-9E3C-D0B86F084CD0}" destId="{61B987CC-34DC-42F1-865F-920BCC1E55BE}" srcOrd="9" destOrd="0" presId="urn:microsoft.com/office/officeart/2005/8/layout/hList7"/>
    <dgm:cxn modelId="{CDA52117-638B-466B-98CF-076120F66442}" type="presParOf" srcId="{E409C133-52F8-4EAD-9E3C-D0B86F084CD0}" destId="{1F2E8745-DBF4-415B-A01F-077C0B91B0D6}" srcOrd="10" destOrd="0" presId="urn:microsoft.com/office/officeart/2005/8/layout/hList7"/>
    <dgm:cxn modelId="{1D877F18-ED0C-4D51-B120-423AB592AC7C}" type="presParOf" srcId="{1F2E8745-DBF4-415B-A01F-077C0B91B0D6}" destId="{2868D4BC-0B9B-44C5-B75C-F26EE3D81DA4}" srcOrd="0" destOrd="0" presId="urn:microsoft.com/office/officeart/2005/8/layout/hList7"/>
    <dgm:cxn modelId="{A6E188E9-AB50-45E1-BE1C-08A75E4A6D08}" type="presParOf" srcId="{1F2E8745-DBF4-415B-A01F-077C0B91B0D6}" destId="{8F87B955-FE75-4AD6-B1BB-E09A65FE85FE}" srcOrd="1" destOrd="0" presId="urn:microsoft.com/office/officeart/2005/8/layout/hList7"/>
    <dgm:cxn modelId="{6BAAAEA6-152A-45A7-B3B1-F39C5608CAAF}" type="presParOf" srcId="{1F2E8745-DBF4-415B-A01F-077C0B91B0D6}" destId="{63639C2B-B886-4973-9C01-A9EBF101B390}" srcOrd="2" destOrd="0" presId="urn:microsoft.com/office/officeart/2005/8/layout/hList7"/>
    <dgm:cxn modelId="{7CEDB1F7-9B4A-4CA9-836D-A767AFE40907}" type="presParOf" srcId="{1F2E8745-DBF4-415B-A01F-077C0B91B0D6}" destId="{0DC4357D-5128-489E-BE77-815267697415}" srcOrd="3" destOrd="0" presId="urn:microsoft.com/office/officeart/2005/8/layout/hList7"/>
    <dgm:cxn modelId="{01F2CDF7-5AFF-4071-9416-C2F861828ED2}" type="presParOf" srcId="{E409C133-52F8-4EAD-9E3C-D0B86F084CD0}" destId="{D9D1B066-EACF-4314-8EC5-621DC2D5D7FF}" srcOrd="11" destOrd="0" presId="urn:microsoft.com/office/officeart/2005/8/layout/hList7"/>
    <dgm:cxn modelId="{D30092F6-1CF7-494A-96C1-7799363F9836}" type="presParOf" srcId="{E409C133-52F8-4EAD-9E3C-D0B86F084CD0}" destId="{04B2431F-3088-4B33-8D9F-215212592156}" srcOrd="12" destOrd="0" presId="urn:microsoft.com/office/officeart/2005/8/layout/hList7"/>
    <dgm:cxn modelId="{EE4FBA4F-B34C-4B6E-94BA-74677A0F4972}" type="presParOf" srcId="{04B2431F-3088-4B33-8D9F-215212592156}" destId="{05007ECC-A62E-4658-ACDF-ACD33F59DDFE}" srcOrd="0" destOrd="0" presId="urn:microsoft.com/office/officeart/2005/8/layout/hList7"/>
    <dgm:cxn modelId="{449F1E6F-2A6A-4CFD-B84D-035219DA623C}" type="presParOf" srcId="{04B2431F-3088-4B33-8D9F-215212592156}" destId="{9F64A068-54AC-468A-85E9-C654EABAC818}" srcOrd="1" destOrd="0" presId="urn:microsoft.com/office/officeart/2005/8/layout/hList7"/>
    <dgm:cxn modelId="{C53CD6DE-1BE0-4BC7-820A-A052A620B3F3}" type="presParOf" srcId="{04B2431F-3088-4B33-8D9F-215212592156}" destId="{EB99AFA0-941C-4023-B33C-906E6AD786FD}" srcOrd="2" destOrd="0" presId="urn:microsoft.com/office/officeart/2005/8/layout/hList7"/>
    <dgm:cxn modelId="{C64A6165-CF9C-4B72-940E-341351C130B4}" type="presParOf" srcId="{04B2431F-3088-4B33-8D9F-215212592156}" destId="{34B761B1-12DF-4D9E-9A5E-0541F31049FD}" srcOrd="3" destOrd="0" presId="urn:microsoft.com/office/officeart/2005/8/layout/hList7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1ECC4A-9A88-40CF-A7E1-EA2DD2FA120E}">
      <dsp:nvSpPr>
        <dsp:cNvPr id="0" name=""/>
        <dsp:cNvSpPr/>
      </dsp:nvSpPr>
      <dsp:spPr>
        <a:xfrm>
          <a:off x="3795" y="0"/>
          <a:ext cx="1272480" cy="5789054"/>
        </a:xfrm>
        <a:prstGeom prst="roundRect">
          <a:avLst>
            <a:gd name="adj" fmla="val 10000"/>
          </a:avLst>
        </a:prstGeom>
        <a:solidFill>
          <a:srgbClr val="F1975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ETAPA PRELIMINAR</a:t>
          </a:r>
          <a:endParaRPr lang="es-CO" sz="13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95" y="2315621"/>
        <a:ext cx="1272480" cy="2315621"/>
      </dsp:txXfrm>
    </dsp:sp>
    <dsp:sp modelId="{2BA96C58-4705-41F2-9E0E-DCBFE11A2614}">
      <dsp:nvSpPr>
        <dsp:cNvPr id="0" name=""/>
        <dsp:cNvSpPr/>
      </dsp:nvSpPr>
      <dsp:spPr>
        <a:xfrm>
          <a:off x="41969" y="347343"/>
          <a:ext cx="1196131" cy="19277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513A99-AFB2-4823-9127-CC2C0AFEDB27}">
      <dsp:nvSpPr>
        <dsp:cNvPr id="0" name=""/>
        <dsp:cNvSpPr/>
      </dsp:nvSpPr>
      <dsp:spPr>
        <a:xfrm>
          <a:off x="1314450" y="0"/>
          <a:ext cx="1272480" cy="5789054"/>
        </a:xfrm>
        <a:prstGeom prst="roundRect">
          <a:avLst>
            <a:gd name="adj" fmla="val 10000"/>
          </a:avLst>
        </a:prstGeom>
        <a:solidFill>
          <a:srgbClr val="FF9999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PRIMERA ETAPA</a:t>
          </a:r>
          <a:endParaRPr lang="es-CO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14450" y="2315621"/>
        <a:ext cx="1272480" cy="2315621"/>
      </dsp:txXfrm>
    </dsp:sp>
    <dsp:sp modelId="{4735ED4E-6BBE-4F5D-8743-AE5F7B4CE70E}">
      <dsp:nvSpPr>
        <dsp:cNvPr id="0" name=""/>
        <dsp:cNvSpPr/>
      </dsp:nvSpPr>
      <dsp:spPr>
        <a:xfrm>
          <a:off x="1352624" y="347343"/>
          <a:ext cx="1196131" cy="19277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9000" r="-99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6536A-D736-45EA-B51D-FB78DC531846}">
      <dsp:nvSpPr>
        <dsp:cNvPr id="0" name=""/>
        <dsp:cNvSpPr/>
      </dsp:nvSpPr>
      <dsp:spPr>
        <a:xfrm>
          <a:off x="2625105" y="0"/>
          <a:ext cx="1272480" cy="5789054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SEGUNDA ETAPA</a:t>
          </a:r>
          <a:endParaRPr lang="es-CO" sz="16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25105" y="2315621"/>
        <a:ext cx="1272480" cy="2315621"/>
      </dsp:txXfrm>
    </dsp:sp>
    <dsp:sp modelId="{5288774B-FA70-4A1B-A5DC-17BA335FE31C}">
      <dsp:nvSpPr>
        <dsp:cNvPr id="0" name=""/>
        <dsp:cNvSpPr/>
      </dsp:nvSpPr>
      <dsp:spPr>
        <a:xfrm>
          <a:off x="2580698" y="373483"/>
          <a:ext cx="1196131" cy="19277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0" r="-70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AE052-2070-48E5-902A-8ECF0D5F279B}">
      <dsp:nvSpPr>
        <dsp:cNvPr id="0" name=""/>
        <dsp:cNvSpPr/>
      </dsp:nvSpPr>
      <dsp:spPr>
        <a:xfrm>
          <a:off x="3935760" y="0"/>
          <a:ext cx="1272480" cy="5789054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TERCERA ETAPA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3935760" y="2315621"/>
        <a:ext cx="1272480" cy="2315621"/>
      </dsp:txXfrm>
    </dsp:sp>
    <dsp:sp modelId="{4F8DC6CB-620C-4A18-B4AA-DE6E7A0429BD}">
      <dsp:nvSpPr>
        <dsp:cNvPr id="0" name=""/>
        <dsp:cNvSpPr/>
      </dsp:nvSpPr>
      <dsp:spPr>
        <a:xfrm>
          <a:off x="4007019" y="373098"/>
          <a:ext cx="1196131" cy="192775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F6A3E-9DCA-4622-8324-45FE7D97B171}">
      <dsp:nvSpPr>
        <dsp:cNvPr id="0" name=""/>
        <dsp:cNvSpPr/>
      </dsp:nvSpPr>
      <dsp:spPr>
        <a:xfrm>
          <a:off x="5246415" y="0"/>
          <a:ext cx="1272480" cy="5789054"/>
        </a:xfrm>
        <a:prstGeom prst="roundRect">
          <a:avLst>
            <a:gd name="adj" fmla="val 10000"/>
          </a:avLst>
        </a:prstGeom>
        <a:solidFill>
          <a:schemeClr val="accent6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GENERACIÓN DE RESULTADOS</a:t>
          </a:r>
          <a:endParaRPr lang="es-CO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46415" y="2315621"/>
        <a:ext cx="1272480" cy="2315621"/>
      </dsp:txXfrm>
    </dsp:sp>
    <dsp:sp modelId="{4FDFB885-BC3E-4895-B9C7-4110C4E2BDF3}">
      <dsp:nvSpPr>
        <dsp:cNvPr id="0" name=""/>
        <dsp:cNvSpPr/>
      </dsp:nvSpPr>
      <dsp:spPr>
        <a:xfrm>
          <a:off x="5284589" y="347343"/>
          <a:ext cx="1196131" cy="1927754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0" r="-30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68D4BC-0B9B-44C5-B75C-F26EE3D81DA4}">
      <dsp:nvSpPr>
        <dsp:cNvPr id="0" name=""/>
        <dsp:cNvSpPr/>
      </dsp:nvSpPr>
      <dsp:spPr>
        <a:xfrm>
          <a:off x="6557070" y="0"/>
          <a:ext cx="1272480" cy="5789054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ADOPCIÓN DE LA ESTRATIFICACIÓN</a:t>
          </a:r>
          <a:endParaRPr lang="es-CO" sz="12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557070" y="2315621"/>
        <a:ext cx="1272480" cy="2315621"/>
      </dsp:txXfrm>
    </dsp:sp>
    <dsp:sp modelId="{0DC4357D-5128-489E-BE77-815267697415}">
      <dsp:nvSpPr>
        <dsp:cNvPr id="0" name=""/>
        <dsp:cNvSpPr/>
      </dsp:nvSpPr>
      <dsp:spPr>
        <a:xfrm>
          <a:off x="6595244" y="347343"/>
          <a:ext cx="1196131" cy="1927754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1000" r="-71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007ECC-A62E-4658-ACDF-ACD33F59DDFE}">
      <dsp:nvSpPr>
        <dsp:cNvPr id="0" name=""/>
        <dsp:cNvSpPr/>
      </dsp:nvSpPr>
      <dsp:spPr>
        <a:xfrm>
          <a:off x="7867725" y="0"/>
          <a:ext cx="1272480" cy="5789054"/>
        </a:xfrm>
        <a:prstGeom prst="roundRect">
          <a:avLst>
            <a:gd name="adj" fmla="val 10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2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APLICACÌÓN DE LA ESTRATIFICACIÓN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867725" y="2315621"/>
        <a:ext cx="1272480" cy="2315621"/>
      </dsp:txXfrm>
    </dsp:sp>
    <dsp:sp modelId="{34B761B1-12DF-4D9E-9A5E-0541F31049FD}">
      <dsp:nvSpPr>
        <dsp:cNvPr id="0" name=""/>
        <dsp:cNvSpPr/>
      </dsp:nvSpPr>
      <dsp:spPr>
        <a:xfrm>
          <a:off x="7944080" y="360220"/>
          <a:ext cx="1196131" cy="1927754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 w="12700" cap="flat" cmpd="sng" algn="ctr">
          <a:solidFill>
            <a:schemeClr val="tx1">
              <a:lumMod val="85000"/>
              <a:lumOff val="1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75305F-97B7-4192-BC27-C99B3E407243}">
      <dsp:nvSpPr>
        <dsp:cNvPr id="0" name=""/>
        <dsp:cNvSpPr/>
      </dsp:nvSpPr>
      <dsp:spPr>
        <a:xfrm>
          <a:off x="357263" y="3928507"/>
          <a:ext cx="8412480" cy="868358"/>
        </a:xfrm>
        <a:prstGeom prst="rightArrow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228600">
            <a:schemeClr val="accent1">
              <a:satMod val="175000"/>
              <a:alpha val="40000"/>
            </a:schemeClr>
          </a:glo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4FB8F-ED15-48AB-97BD-17129D4E699D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B3739-9081-478F-812E-AE7CE140632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0498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C9D437-CD83-4825-AD0D-5E7B341BC79B}" type="datetimeFigureOut">
              <a:rPr lang="en-US" smtClean="0"/>
              <a:t>9/6/2017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CF8BB-EBC7-4B8F-9632-A5A136FBB88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6962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0CF8BB-EBC7-4B8F-9632-A5A136FBB880}" type="slidenum">
              <a:rPr lang="en-US" smtClean="0"/>
              <a:t>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151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D8139-10D9-4F22-BA03-16C689FC0F4D}" type="datetime1">
              <a:rPr lang="es-CO" smtClean="0"/>
              <a:t>6/09/2017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2690-97A8-475F-A2CD-B5C3B4D0E9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154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13F1C-573D-4872-BF5E-66A8D3D07FCA}" type="datetime1">
              <a:rPr lang="es-CO" smtClean="0"/>
              <a:t>6/09/2017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39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2DF7B-E121-49A7-A576-A2F7A12A6BCE}" type="datetime1">
              <a:rPr lang="es-CO" smtClean="0"/>
              <a:t>6/09/2017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73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0EF54D-54BB-4505-9D4C-EEED233CF475}" type="datetime1">
              <a:rPr lang="es-CO" smtClean="0"/>
              <a:t>6/09/2017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6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AD19C-449A-4BFB-B8BB-1051ECACE2FB}" type="datetime1">
              <a:rPr lang="es-CO" smtClean="0"/>
              <a:t>6/09/2017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2690-97A8-475F-A2CD-B5C3B4D0E96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5608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25EC6-3625-4B1F-9DAF-397F0309FFB3}" type="datetime1">
              <a:rPr lang="es-CO" smtClean="0"/>
              <a:t>6/09/2017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58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7B279-27FA-496B-9801-ADE490E773BD}" type="datetime1">
              <a:rPr lang="es-CO" smtClean="0"/>
              <a:t>6/09/2017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95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0BB8-5A41-4EBB-B87A-C6838F25F29F}" type="datetime1">
              <a:rPr lang="es-CO" smtClean="0"/>
              <a:t>6/09/2017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0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9A43C5-A4A9-454A-8312-C91F739940BC}" type="datetime1">
              <a:rPr lang="es-CO" smtClean="0"/>
              <a:t>6/09/2017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20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74DC4-E3E3-4CC4-A06E-373E359F157F}" type="datetime1">
              <a:rPr lang="es-CO" smtClean="0"/>
              <a:t>6/09/2017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37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A076F-EF27-482D-9C6F-BE404A0C3DF0}" type="datetime1">
              <a:rPr lang="es-CO" smtClean="0"/>
              <a:t>6/09/2017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2690-97A8-475F-A2CD-B5C3B4D0E962}" type="slidenum">
              <a:rPr lang="es-CO" smtClean="0"/>
              <a:t>‹Nº›</a:t>
            </a:fld>
            <a:endParaRPr lang="es-CO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65562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942B7-2491-4FCE-A859-8BEE217A6B60}" type="datetime1">
              <a:rPr lang="es-CO" smtClean="0"/>
              <a:t>6/09/2017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47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-114881" y="0"/>
            <a:ext cx="8989764" cy="5128588"/>
          </a:xfrm>
        </p:spPr>
        <p:txBody>
          <a:bodyPr>
            <a:normAutofit/>
          </a:bodyPr>
          <a:lstStyle/>
          <a:p>
            <a:r>
              <a:rPr lang="es-ES" sz="4000" b="1" noProof="1">
                <a:latin typeface="Arial" pitchFamily="34" charset="0"/>
                <a:cs typeface="Arial" pitchFamily="34" charset="0"/>
              </a:rPr>
              <a:t>IMPLEMENTACIÓN DE LA ESTRATIFICACIÓN SOCIOECONÓMICA MUNICIPIO DE CAJICÁ</a:t>
            </a:r>
          </a:p>
        </p:txBody>
      </p:sp>
      <p:sp>
        <p:nvSpPr>
          <p:cNvPr id="43" name="Marcador de número de diapositiva 4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E2690-97A8-475F-A2CD-B5C3B4D0E962}" type="slidenum">
              <a:rPr lang="es-CO" smtClean="0"/>
              <a:t>1</a:t>
            </a:fld>
            <a:endParaRPr lang="es-CO"/>
          </a:p>
        </p:txBody>
      </p:sp>
      <p:pic>
        <p:nvPicPr>
          <p:cNvPr id="44" name="Imagen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587" cy="1481070"/>
          </a:xfrm>
          <a:prstGeom prst="rect">
            <a:avLst/>
          </a:prstGeom>
        </p:spPr>
      </p:pic>
      <p:sp>
        <p:nvSpPr>
          <p:cNvPr id="46" name="Rectángulo 45"/>
          <p:cNvSpPr/>
          <p:nvPr/>
        </p:nvSpPr>
        <p:spPr>
          <a:xfrm>
            <a:off x="6433579" y="6444477"/>
            <a:ext cx="208177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>
                <a:solidFill>
                  <a:srgbClr val="A50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¡BUENOS DÍAS CAJICÁ!</a:t>
            </a:r>
            <a:endParaRPr lang="es-CO" sz="1200" b="1" dirty="0">
              <a:solidFill>
                <a:srgbClr val="A5002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FC06BBD-CE70-4658-8CE1-AE7A1621EE94}"/>
              </a:ext>
            </a:extLst>
          </p:cNvPr>
          <p:cNvSpPr txBox="1"/>
          <p:nvPr/>
        </p:nvSpPr>
        <p:spPr>
          <a:xfrm>
            <a:off x="795130" y="6356351"/>
            <a:ext cx="309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C00000"/>
                </a:solidFill>
              </a:rPr>
              <a:t>Secretaría de planeación Cajicá</a:t>
            </a:r>
          </a:p>
        </p:txBody>
      </p:sp>
    </p:spTree>
    <p:extLst>
      <p:ext uri="{BB962C8B-B14F-4D97-AF65-F5344CB8AC3E}">
        <p14:creationId xmlns:p14="http://schemas.microsoft.com/office/powerpoint/2010/main" val="241325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6997" y="1175291"/>
            <a:ext cx="6673936" cy="950724"/>
          </a:xfrm>
        </p:spPr>
        <p:txBody>
          <a:bodyPr>
            <a:normAutofit fontScale="90000"/>
          </a:bodyPr>
          <a:lstStyle/>
          <a:p>
            <a:br>
              <a:rPr lang="es-ES" sz="4900" b="1" dirty="0">
                <a:solidFill>
                  <a:schemeClr val="accent2">
                    <a:lumMod val="50000"/>
                  </a:schemeClr>
                </a:solidFill>
                <a:latin typeface="Stencil" panose="040409050D0802020404" pitchFamily="82" charset="0"/>
                <a:cs typeface="Times New Roman" panose="02020603050405020304" pitchFamily="18" charset="0"/>
              </a:rPr>
            </a:br>
            <a:r>
              <a:rPr lang="es-ES" sz="3600" b="1" dirty="0">
                <a:latin typeface="Arial" pitchFamily="34" charset="0"/>
                <a:cs typeface="Arial" pitchFamily="34" charset="0"/>
              </a:rPr>
              <a:t>DEFINICIONES</a:t>
            </a:r>
            <a:br>
              <a:rPr lang="es-ES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endParaRPr lang="es-CO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4270" y="2050435"/>
            <a:ext cx="8734197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b="1" dirty="0">
                <a:latin typeface="Arial" pitchFamily="34" charset="0"/>
                <a:cs typeface="Arial" pitchFamily="34" charset="0"/>
              </a:rPr>
              <a:t>ESTRATIFICACIÓN SOCIOECONÓMICA: </a:t>
            </a:r>
          </a:p>
          <a:p>
            <a:pPr lvl="0" algn="just"/>
            <a:r>
              <a:rPr lang="es-CO" dirty="0">
                <a:latin typeface="Arial" pitchFamily="34" charset="0"/>
                <a:cs typeface="Arial" pitchFamily="34" charset="0"/>
              </a:rPr>
              <a:t>La estratificación socioeconómica es una clasificación en estratos de las viviendas, que permite realizar el cobro diferencial de servicios públicos de forma equitativa permitiendo asignar subsidios  y cobrar contribuciones para mejorar los aspectos físicos de la zona o barrio</a:t>
            </a:r>
          </a:p>
          <a:p>
            <a:pPr lvl="0"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lvl="0"/>
            <a:endParaRPr lang="es-CO" sz="1350" dirty="0">
              <a:latin typeface="Arial" pitchFamily="34" charset="0"/>
              <a:cs typeface="Arial" pitchFamily="34" charset="0"/>
            </a:endParaRPr>
          </a:p>
          <a:p>
            <a:pPr lvl="0"/>
            <a:endParaRPr lang="es-CO" sz="1350" dirty="0">
              <a:latin typeface="Arial" pitchFamily="34" charset="0"/>
              <a:cs typeface="Arial" pitchFamily="34" charset="0"/>
            </a:endParaRPr>
          </a:p>
          <a:p>
            <a:pPr lvl="0"/>
            <a:endParaRPr lang="es-CO" sz="1350" dirty="0">
              <a:latin typeface="Arial" pitchFamily="34" charset="0"/>
              <a:cs typeface="Arial" pitchFamily="34" charset="0"/>
            </a:endParaRPr>
          </a:p>
          <a:p>
            <a:pPr lvl="0"/>
            <a:endParaRPr lang="es-CO" sz="1350" dirty="0">
              <a:latin typeface="Arial" pitchFamily="34" charset="0"/>
              <a:cs typeface="Arial" pitchFamily="34" charset="0"/>
            </a:endParaRPr>
          </a:p>
          <a:p>
            <a:pPr lvl="0"/>
            <a:endParaRPr lang="es-CO" sz="1350" dirty="0">
              <a:latin typeface="Arial" pitchFamily="34" charset="0"/>
              <a:cs typeface="Arial" pitchFamily="34" charset="0"/>
            </a:endParaRPr>
          </a:p>
          <a:p>
            <a:pPr lvl="0"/>
            <a:endParaRPr lang="es-CO" sz="1350" dirty="0">
              <a:latin typeface="Arial" pitchFamily="34" charset="0"/>
              <a:cs typeface="Arial" pitchFamily="34" charset="0"/>
            </a:endParaRPr>
          </a:p>
          <a:p>
            <a:pPr lvl="0"/>
            <a:endParaRPr lang="es-CO" sz="1350" dirty="0">
              <a:latin typeface="Arial" pitchFamily="34" charset="0"/>
              <a:cs typeface="Arial" pitchFamily="34" charset="0"/>
            </a:endParaRPr>
          </a:p>
          <a:p>
            <a:pPr lvl="0"/>
            <a:endParaRPr lang="es-CO" sz="1350" dirty="0">
              <a:latin typeface="Arial" pitchFamily="34" charset="0"/>
              <a:cs typeface="Arial" pitchFamily="34" charset="0"/>
            </a:endParaRPr>
          </a:p>
          <a:p>
            <a:pPr lvl="0"/>
            <a:endParaRPr lang="es-CO" sz="1350" dirty="0">
              <a:latin typeface="Arial" pitchFamily="34" charset="0"/>
              <a:cs typeface="Arial" pitchFamily="34" charset="0"/>
            </a:endParaRPr>
          </a:p>
          <a:p>
            <a:pPr lvl="0"/>
            <a:endParaRPr lang="es-CO" sz="1350" dirty="0">
              <a:latin typeface="Arial" pitchFamily="34" charset="0"/>
              <a:cs typeface="Arial" pitchFamily="34" charset="0"/>
            </a:endParaRPr>
          </a:p>
          <a:p>
            <a:pPr lvl="0"/>
            <a:endParaRPr lang="es-CO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2</a:t>
            </a:fld>
            <a:endParaRPr lang="en-US" dirty="0"/>
          </a:p>
        </p:txBody>
      </p:sp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9144587" cy="1481070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6297ABF7-3FE1-4A43-90D4-9D910BD5B5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270" y="3481431"/>
            <a:ext cx="4457844" cy="269286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2A20420-5A66-478F-B53C-A367FF45B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7665" y="3582099"/>
            <a:ext cx="4225417" cy="2592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CBC8C-CEA0-454C-93B8-E72F86C38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204" y="1073150"/>
            <a:ext cx="7886700" cy="1325563"/>
          </a:xfrm>
        </p:spPr>
        <p:txBody>
          <a:bodyPr>
            <a:norm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Rural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060C7DE-B0EE-49B6-9710-994A75035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369" y="2398713"/>
            <a:ext cx="3456789" cy="3864541"/>
          </a:xfrm>
        </p:spPr>
        <p:txBody>
          <a:bodyPr>
            <a:normAutofit fontScale="92500"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La estratificación rural se diseña a partir de las fincas y viviendas</a:t>
            </a:r>
            <a:r>
              <a:rPr lang="es-CO" dirty="0"/>
              <a:t> que se encuentran en zona rural y se clasifican los estratos dependiendo de las características de las viviendas y de la capacidad productiva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26AAE82-9313-4A44-9A0F-7AF573180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3</a:t>
            </a:fld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7F50A1-6466-4D94-8858-1C9F8FFD7C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3784" y="2678927"/>
            <a:ext cx="4928331" cy="300881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CDB9379-EDB0-42AB-A944-D145D2EF4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87" y="-61056"/>
            <a:ext cx="9144587" cy="148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445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65DFC5-62E3-4C5E-9627-638FEA44D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34" y="977106"/>
            <a:ext cx="7886700" cy="1325563"/>
          </a:xfrm>
        </p:spPr>
        <p:txBody>
          <a:bodyPr>
            <a:normAutofit/>
          </a:bodyPr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Urbana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047AD2E-0539-4EAD-867E-FF9BB45A1F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355" y="2005013"/>
            <a:ext cx="3423527" cy="4351338"/>
          </a:xfrm>
        </p:spPr>
        <p:txBody>
          <a:bodyPr>
            <a:normAutofit/>
          </a:bodyPr>
          <a:lstStyle/>
          <a:p>
            <a:pPr algn="just"/>
            <a:r>
              <a:rPr lang="es-CO" dirty="0"/>
              <a:t>La estratificación urbana se realiza a partir de la base catastral actualizada ,definiendo zonas de similares características físicas y económicas.  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3515F93-2514-4F13-BD79-EDFF4043C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4</a:t>
            </a:fld>
            <a:endParaRPr lang="en-US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B842352-5F31-41D3-AE12-C7FEA551B5A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303" y="2587895"/>
            <a:ext cx="4800459" cy="296561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27371B1-CEFD-4EB1-8F56-E8F35F627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2752"/>
            <a:ext cx="9144587" cy="1481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7236" y="1283628"/>
            <a:ext cx="8734197" cy="52552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s-CO" b="1" dirty="0">
                <a:latin typeface="Arial" pitchFamily="34" charset="0"/>
                <a:cs typeface="Arial" pitchFamily="34" charset="0"/>
              </a:rPr>
              <a:t>APLICACIONES: </a:t>
            </a:r>
          </a:p>
          <a:p>
            <a:pPr lvl="0" algn="just"/>
            <a:endParaRPr lang="es-CO" sz="1600" b="1" dirty="0"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es-CO" dirty="0">
                <a:latin typeface="Arial" pitchFamily="34" charset="0"/>
                <a:cs typeface="Arial" pitchFamily="34" charset="0"/>
              </a:rPr>
              <a:t>Por medio de análisis espacial y la base catastral se realiza una clasificación del municipio en zonas de características similares de forma física y en valores económicos, esta es una herramienta que permite determinar el presupuesto que se debe gastar el municipio como; en mejoramiento de vías, salud , los servicios públicos, de la infraestructura de los colegios y parques y el cobro justo del impuesto predial.</a:t>
            </a:r>
          </a:p>
          <a:p>
            <a:pPr lvl="0"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lvl="0" algn="just"/>
            <a:endParaRPr lang="es-CO" dirty="0">
              <a:latin typeface="Arial" pitchFamily="34" charset="0"/>
              <a:cs typeface="Arial" pitchFamily="34" charset="0"/>
            </a:endParaRPr>
          </a:p>
          <a:p>
            <a:pPr lvl="0"/>
            <a:endParaRPr lang="es-CO" sz="13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5</a:t>
            </a:fld>
            <a:endParaRPr lang="en-US" dirty="0"/>
          </a:p>
        </p:txBody>
      </p:sp>
      <p:pic>
        <p:nvPicPr>
          <p:cNvPr id="46" name="Imagen 45" descr="Resultado de imagen para ciudades sustentable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16" y="3858935"/>
            <a:ext cx="8204433" cy="249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Imagen 4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587" cy="128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34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6</a:t>
            </a:fld>
            <a:endParaRPr lang="en-US"/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175318" y="1481070"/>
            <a:ext cx="7029450" cy="96534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CO" sz="3600" b="1" dirty="0">
                <a:latin typeface="Arial" pitchFamily="34" charset="0"/>
                <a:cs typeface="Arial" pitchFamily="34" charset="0"/>
              </a:rPr>
              <a:t>ENTIDADES INVOLUCRADAS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6336" y="2319576"/>
            <a:ext cx="6382641" cy="16956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08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102" name="Picture 6" descr="Resultado de imagen para COMUNIDA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2" y="4201206"/>
            <a:ext cx="5040539" cy="252027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08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5500" y="4201206"/>
            <a:ext cx="2609850" cy="24574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508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" y="0"/>
            <a:ext cx="9144587" cy="1481070"/>
          </a:xfrm>
          <a:prstGeom prst="rect">
            <a:avLst/>
          </a:prstGeom>
        </p:spPr>
      </p:pic>
      <p:pic>
        <p:nvPicPr>
          <p:cNvPr id="2050" name="Picture 2" descr="Resultado de imagen para alcalda de cajica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22" y="2319576"/>
            <a:ext cx="1718713" cy="1718713"/>
          </a:xfrm>
          <a:prstGeom prst="rect">
            <a:avLst/>
          </a:prstGeom>
          <a:noFill/>
          <a:ln w="50800">
            <a:solidFill>
              <a:srgbClr val="29292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7247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4040128399"/>
              </p:ext>
            </p:extLst>
          </p:nvPr>
        </p:nvGraphicFramePr>
        <p:xfrm>
          <a:off x="-1" y="1068946"/>
          <a:ext cx="9144001" cy="57890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974894" y="130354"/>
            <a:ext cx="7315672" cy="938592"/>
          </a:xfrm>
        </p:spPr>
        <p:txBody>
          <a:bodyPr>
            <a:noAutofit/>
          </a:bodyPr>
          <a:lstStyle/>
          <a:p>
            <a:pPr algn="ctr"/>
            <a:r>
              <a:rPr lang="es-ES" sz="3200" b="1" dirty="0">
                <a:latin typeface="Arial" pitchFamily="34" charset="0"/>
                <a:cs typeface="Arial" pitchFamily="34" charset="0"/>
              </a:rPr>
              <a:t>PROCEDIMIENTO PARA REALIZAR LA ESTRATIFICACIÒN URBANA</a:t>
            </a:r>
            <a:endParaRPr lang="es-CO" sz="3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276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WireframeBuilding">
      <a:dk1>
        <a:srgbClr val="404040"/>
      </a:dk1>
      <a:lt1>
        <a:sysClr val="window" lastClr="FFFFFF"/>
      </a:lt1>
      <a:dk2>
        <a:srgbClr val="000000"/>
      </a:dk2>
      <a:lt2>
        <a:srgbClr val="E4F9F9"/>
      </a:lt2>
      <a:accent1>
        <a:srgbClr val="1BDCFF"/>
      </a:accent1>
      <a:accent2>
        <a:srgbClr val="3AC673"/>
      </a:accent2>
      <a:accent3>
        <a:srgbClr val="F6BD1E"/>
      </a:accent3>
      <a:accent4>
        <a:srgbClr val="C74167"/>
      </a:accent4>
      <a:accent5>
        <a:srgbClr val="F17E1F"/>
      </a:accent5>
      <a:accent6>
        <a:srgbClr val="6681CC"/>
      </a:accent6>
      <a:hlink>
        <a:srgbClr val="F17E1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1EF0E57-12D2-4B54-A790-AA6D167593A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228</Words>
  <Application>Microsoft Office PowerPoint</Application>
  <PresentationFormat>Presentación en pantalla (4:3)</PresentationFormat>
  <Paragraphs>49</Paragraphs>
  <Slides>7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Stencil</vt:lpstr>
      <vt:lpstr>Times New Roman</vt:lpstr>
      <vt:lpstr>Tema de Office</vt:lpstr>
      <vt:lpstr>IMPLEMENTACIÓN DE LA ESTRATIFICACIÓN SOCIOECONÓMICA MUNICIPIO DE CAJICÁ</vt:lpstr>
      <vt:lpstr> DEFINICIONES </vt:lpstr>
      <vt:lpstr>Rural </vt:lpstr>
      <vt:lpstr>Urbana</vt:lpstr>
      <vt:lpstr>Presentación de PowerPoint</vt:lpstr>
      <vt:lpstr>Presentación de PowerPoint</vt:lpstr>
      <vt:lpstr>PROCEDIMIENTO PARA REALIZAR LA ESTRATIFICACIÒN URBANA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2017-03-03T05:18:30Z</dcterms:created>
  <dcterms:modified xsi:type="dcterms:W3CDTF">2017-09-06T14:17:58Z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TC030310279991</vt:lpwstr>
  </property>
</Properties>
</file>